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82" r:id="rId2"/>
    <p:sldId id="276" r:id="rId3"/>
    <p:sldId id="275" r:id="rId4"/>
    <p:sldId id="277" r:id="rId5"/>
    <p:sldId id="321" r:id="rId6"/>
    <p:sldId id="322" r:id="rId7"/>
    <p:sldId id="323" r:id="rId8"/>
    <p:sldId id="315" r:id="rId9"/>
    <p:sldId id="324" r:id="rId10"/>
    <p:sldId id="308" r:id="rId11"/>
    <p:sldId id="309" r:id="rId12"/>
    <p:sldId id="325" r:id="rId13"/>
    <p:sldId id="320" r:id="rId14"/>
  </p:sldIdLst>
  <p:sldSz cx="9144000" cy="6858000" type="screen4x3"/>
  <p:notesSz cx="6797675" cy="9926638"/>
  <p:embeddedFontLst>
    <p:embeddedFont>
      <p:font typeface="맑은 고딕" panose="020B0503020000020004" pitchFamily="50" charset="-127"/>
      <p:regular r:id="rId17"/>
      <p:bold r:id="rId18"/>
    </p:embeddedFont>
    <p:embeddedFont>
      <p:font typeface="나눔스퀘어라운드 Bold" panose="020B0600000101010101" pitchFamily="50" charset="-127"/>
      <p:bold r:id="rId19"/>
    </p:embeddedFont>
    <p:embeddedFont>
      <p:font typeface="나눔스퀘어라운드 ExtraBold" panose="020B0600000101010101" pitchFamily="50" charset="-127"/>
      <p:bold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5" autoAdjust="0"/>
    <p:restoredTop sz="92396" autoAdjust="0"/>
  </p:normalViewPr>
  <p:slideViewPr>
    <p:cSldViewPr snapToGrid="0" showGuides="1">
      <p:cViewPr varScale="1">
        <p:scale>
          <a:sx n="84" d="100"/>
          <a:sy n="84" d="100"/>
        </p:scale>
        <p:origin x="420" y="78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E7267-087D-4DD7-8FD6-485431BC927D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1A053-8881-4269-8DA2-B0CAB9B11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48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A053-8881-4269-8DA2-B0CAB9B1172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87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A053-8881-4269-8DA2-B0CAB9B1172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973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A053-8881-4269-8DA2-B0CAB9B1172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03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9.pn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꺾은선그래프를 알아볼까요</a:t>
            </a:r>
            <a:r>
              <a:rPr lang="en-US" altLang="ko-KR" sz="4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(1)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자료와 꺾은선그래프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110~111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78~79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차시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91031" y="243287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배운 내용 정리하기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82405" y="2004365"/>
            <a:ext cx="78853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꺾은선그래프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연속적으로 변화하는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점으로 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표시하고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점들을 선분으로 이어 그린 그래프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121187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57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116" y="12644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111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78~79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319202" y="1391775"/>
            <a:ext cx="1030983" cy="729628"/>
            <a:chOff x="332607" y="4477918"/>
            <a:chExt cx="871755" cy="616942"/>
          </a:xfrm>
        </p:grpSpPr>
        <p:pic>
          <p:nvPicPr>
            <p:cNvPr id="9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07" y="4477918"/>
              <a:ext cx="871755" cy="5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TextBox 92"/>
            <p:cNvSpPr txBox="1"/>
            <p:nvPr/>
          </p:nvSpPr>
          <p:spPr>
            <a:xfrm>
              <a:off x="571218" y="4626422"/>
              <a:ext cx="358105" cy="468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1F871BB5-AA23-4801-9197-D919BD223992}"/>
              </a:ext>
            </a:extLst>
          </p:cNvPr>
          <p:cNvSpPr txBox="1"/>
          <p:nvPr/>
        </p:nvSpPr>
        <p:spPr>
          <a:xfrm>
            <a:off x="1375064" y="1423754"/>
            <a:ext cx="7261963" cy="1094826"/>
          </a:xfrm>
          <a:prstGeom prst="rect">
            <a:avLst/>
          </a:prstGeom>
          <a:noFill/>
        </p:spPr>
        <p:txBody>
          <a:bodyPr wrap="square" lIns="108878" tIns="54439" rIns="108878" bIns="54439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의 꺾은선그래프를 보고 물음에 답해  </a:t>
            </a:r>
            <a:endParaRPr lang="en-US" altLang="ko-KR" sz="3200" spc="-15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보세요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173" y="1359202"/>
            <a:ext cx="536625" cy="568160"/>
          </a:xfrm>
          <a:prstGeom prst="rect">
            <a:avLst/>
          </a:prstGeom>
        </p:spPr>
      </p:pic>
      <p:sp>
        <p:nvSpPr>
          <p:cNvPr id="36" name="사각형: 둥근 모서리 68">
            <a:extLst>
              <a:ext uri="{FF2B5EF4-FFF2-40B4-BE49-F238E27FC236}">
                <a16:creationId xmlns="" xmlns:a16="http://schemas.microsoft.com/office/drawing/2014/main" id="{D2695FEE-2180-489A-97F3-7D18D4DFA36F}"/>
              </a:ext>
            </a:extLst>
          </p:cNvPr>
          <p:cNvSpPr/>
          <p:nvPr/>
        </p:nvSpPr>
        <p:spPr>
          <a:xfrm>
            <a:off x="1627422" y="2634626"/>
            <a:ext cx="3504440" cy="3244326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5536441" y="2553391"/>
            <a:ext cx="3372916" cy="988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월의 오징어 어획량은 몇 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인가요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5392425" y="2734340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5671733" y="3682427"/>
            <a:ext cx="1560340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15000 t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5671733" y="3680531"/>
            <a:ext cx="1560340" cy="573641"/>
            <a:chOff x="4664748" y="5846887"/>
            <a:chExt cx="1560340" cy="684249"/>
          </a:xfrm>
        </p:grpSpPr>
        <p:sp>
          <p:nvSpPr>
            <p:cNvPr id="46" name="모서리가 둥근 직사각형 45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664748" y="5846887"/>
              <a:ext cx="1560340" cy="68424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6545" y="5995727"/>
              <a:ext cx="323850" cy="38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4110" y="2746215"/>
            <a:ext cx="3277277" cy="30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116" y="12644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111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78~79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1201580" y="5258320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68">
            <a:extLst>
              <a:ext uri="{FF2B5EF4-FFF2-40B4-BE49-F238E27FC236}">
                <a16:creationId xmlns="" xmlns:a16="http://schemas.microsoft.com/office/drawing/2014/main" id="{D2695FEE-2180-489A-97F3-7D18D4DFA36F}"/>
              </a:ext>
            </a:extLst>
          </p:cNvPr>
          <p:cNvSpPr/>
          <p:nvPr/>
        </p:nvSpPr>
        <p:spPr>
          <a:xfrm>
            <a:off x="2909956" y="1853481"/>
            <a:ext cx="3504440" cy="3244326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7773779" y="5943405"/>
            <a:ext cx="84770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7773780" y="5948646"/>
            <a:ext cx="847704" cy="573641"/>
            <a:chOff x="4664748" y="5846887"/>
            <a:chExt cx="847704" cy="684249"/>
          </a:xfrm>
        </p:grpSpPr>
        <p:sp>
          <p:nvSpPr>
            <p:cNvPr id="46" name="모서리가 둥근 직사각형 45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664748" y="5846887"/>
              <a:ext cx="847704" cy="68424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7638" y="5995727"/>
              <a:ext cx="323850" cy="38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512228" y="5369418"/>
            <a:ext cx="7210381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오징어 어획량이 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17000 t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때는 몇 월인가요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377091" y="5541488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645" y="1965070"/>
            <a:ext cx="3277277" cy="30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FCA94CA-D9D2-43ED-8AF3-D22D8BD18F58}"/>
              </a:ext>
            </a:extLst>
          </p:cNvPr>
          <p:cNvSpPr/>
          <p:nvPr/>
        </p:nvSpPr>
        <p:spPr>
          <a:xfrm>
            <a:off x="1151620" y="2353779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꺾은선그래프를 알아볼까요</a:t>
            </a:r>
            <a:r>
              <a:rPr lang="en-US" altLang="ko-KR" sz="4000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(2)</a:t>
            </a:r>
            <a:endParaRPr lang="ko-KR" altLang="en-US" sz="40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313335" y="3871972"/>
            <a:ext cx="6517331" cy="486424"/>
            <a:chOff x="1444393" y="3950688"/>
            <a:chExt cx="6517331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:a16="http://schemas.microsoft.com/office/drawing/2014/main" xmlns="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112~113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:a16="http://schemas.microsoft.com/office/drawing/2014/main" xmlns="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xmlns="" id="{24DDD09A-E730-47C3-8506-399DE942E47E}"/>
                </a:ext>
              </a:extLst>
            </p:cNvPr>
            <p:cNvSpPr/>
            <p:nvPr/>
          </p:nvSpPr>
          <p:spPr>
            <a:xfrm>
              <a:off x="6516216" y="3950688"/>
              <a:ext cx="1445508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80~81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5" name="모서리가 둥근 직사각형 19">
              <a:extLst>
                <a:ext uri="{FF2B5EF4-FFF2-40B4-BE49-F238E27FC236}">
                  <a16:creationId xmlns:a16="http://schemas.microsoft.com/office/drawing/2014/main" xmlns="" id="{60AE1652-5137-4785-9307-BAF1A84A9179}"/>
                </a:ext>
              </a:extLst>
            </p:cNvPr>
            <p:cNvSpPr/>
            <p:nvPr/>
          </p:nvSpPr>
          <p:spPr>
            <a:xfrm>
              <a:off x="4716016" y="3950688"/>
              <a:ext cx="1800200" cy="48642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수학 익힘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4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/>
              <a:t>5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82405" y="2032732"/>
            <a:ext cx="78853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꺾은선그래프로 나타낸 자료를 보고 꺾은선그래프의 특징을 알 수 있습니다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281362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25952" y="2032732"/>
            <a:ext cx="8082589" cy="1384994"/>
            <a:chOff x="-664427" y="4461976"/>
            <a:chExt cx="8161342" cy="1384994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-664427" y="4461976"/>
              <a:ext cx="8161342" cy="138499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54319" y="4992548"/>
              <a:ext cx="3238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5B42659-F80E-40A4-9DB5-222158F49A8D}"/>
              </a:ext>
            </a:extLst>
          </p:cNvPr>
          <p:cNvSpPr txBox="1"/>
          <p:nvPr/>
        </p:nvSpPr>
        <p:spPr>
          <a:xfrm>
            <a:off x="1127675" y="5704850"/>
            <a:ext cx="7577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지진 발생 빈도의 변화를 한눈에 알아보기 쉽게 나타내려면 어떻게 해야 할지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110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78~79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993390" y="5875883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3742" y="2046416"/>
            <a:ext cx="5598739" cy="2468350"/>
          </a:xfrm>
          <a:prstGeom prst="rect">
            <a:avLst/>
          </a:prstGeom>
        </p:spPr>
      </p:pic>
      <p:sp>
        <p:nvSpPr>
          <p:cNvPr id="8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5915001" y="1865521"/>
            <a:ext cx="2520775" cy="1961859"/>
          </a:xfrm>
          <a:prstGeom prst="wedgeRoundRectCallout">
            <a:avLst>
              <a:gd name="adj1" fmla="val 73865"/>
              <a:gd name="adj2" fmla="val 19131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지진 발생 빈도의 변화를 한눈에 알아보기 쉽게 나타내려면 어떻게 해야 할까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648067" y="2063755"/>
            <a:ext cx="2375215" cy="1496191"/>
          </a:xfrm>
          <a:prstGeom prst="wedgeRoundRectCallout">
            <a:avLst>
              <a:gd name="adj1" fmla="val -72842"/>
              <a:gd name="adj2" fmla="val 19074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우리나라의</a:t>
            </a:r>
            <a:endParaRPr lang="en-US" altLang="ko-KR" sz="2400" b="1" dirty="0" smtClean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지진 발생 빈도를 조사하여 표로 나타냈어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993390" y="4094814"/>
            <a:ext cx="6708988" cy="1412505"/>
          </a:xfrm>
          <a:prstGeom prst="wedgeRoundRectCallout">
            <a:avLst>
              <a:gd name="adj1" fmla="val -6263"/>
              <a:gd name="adj2" fmla="val -68175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378" y="4162900"/>
            <a:ext cx="6473011" cy="130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110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78~79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15" y="1380751"/>
            <a:ext cx="568672" cy="59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우리나라의 지진 발생 빈도를 조사한 표를 두 그래프로 나타냈습니다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두 그래프를 비교해 봅시다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160" y="3142501"/>
            <a:ext cx="5842012" cy="352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110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78~79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5577432" y="1521747"/>
            <a:ext cx="3127739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그래프의 </a:t>
            </a:r>
            <a:endParaRPr lang="en-US" altLang="ko-KR" sz="2800" b="1" dirty="0" smtClean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같은 점과 다른 점은 각각 무엇인가요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5433416" y="1658305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68">
            <a:extLst>
              <a:ext uri="{FF2B5EF4-FFF2-40B4-BE49-F238E27FC236}">
                <a16:creationId xmlns="" xmlns:a16="http://schemas.microsoft.com/office/drawing/2014/main" id="{D2695FEE-2180-489A-97F3-7D18D4DFA36F}"/>
              </a:ext>
            </a:extLst>
          </p:cNvPr>
          <p:cNvSpPr/>
          <p:nvPr/>
        </p:nvSpPr>
        <p:spPr>
          <a:xfrm>
            <a:off x="1247242" y="1485988"/>
            <a:ext cx="4028144" cy="2468973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247242" y="4128790"/>
            <a:ext cx="7373784" cy="24857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같은 점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세로 눈금 한 칸의 크기가 같습니다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pPr marL="648000" algn="just"/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가로는 연도를 나타내고 세로는 횟수를 나타냅니다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648000" algn="just"/>
            <a:r>
              <a:rPr lang="ko-KR" altLang="en-US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다른 점</a:t>
            </a:r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그래프는 막대로 나타냈고 나 그래프는 선분으로 나타냈습니다</a:t>
            </a:r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247242" y="4128789"/>
            <a:ext cx="7457929" cy="2485787"/>
            <a:chOff x="4354542" y="5846887"/>
            <a:chExt cx="6895406" cy="3101339"/>
          </a:xfrm>
        </p:grpSpPr>
        <p:sp>
          <p:nvSpPr>
            <p:cNvPr id="15" name="모서리가 둥근 직사각형 14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354542" y="5846887"/>
              <a:ext cx="6895406" cy="310133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9831" y="7152313"/>
              <a:ext cx="347090" cy="49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316" y="1600094"/>
            <a:ext cx="3734244" cy="225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9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110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78~79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4967830" y="1521747"/>
            <a:ext cx="3638290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지진 발생 빈도의 변화를 한눈에 알아보기 쉽게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나타내려면      와 </a:t>
            </a:r>
            <a:endParaRPr lang="en-US" altLang="ko-KR" sz="2800" b="1" dirty="0" smtClean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어느 그래프로 나타내는 것이 좋을까요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까닭은 무엇인가요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4823814" y="1658305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68">
            <a:extLst>
              <a:ext uri="{FF2B5EF4-FFF2-40B4-BE49-F238E27FC236}">
                <a16:creationId xmlns="" xmlns:a16="http://schemas.microsoft.com/office/drawing/2014/main" id="{D2695FEE-2180-489A-97F3-7D18D4DFA36F}"/>
              </a:ext>
            </a:extLst>
          </p:cNvPr>
          <p:cNvSpPr/>
          <p:nvPr/>
        </p:nvSpPr>
        <p:spPr>
          <a:xfrm>
            <a:off x="996231" y="1719071"/>
            <a:ext cx="3692311" cy="2282717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996231" y="4376457"/>
            <a:ext cx="7562399" cy="20090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 그래프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endParaRPr lang="en-US" altLang="ko-KR" sz="2800" dirty="0" smtClean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/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연속적으로 변화하는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양을 점으로 표시하고 그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점들을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선분으로 이어 그린 그래프이므로 지진 발생 빈도의 변화를 한눈에 알아볼 수 있습니다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993088" y="4376457"/>
            <a:ext cx="7661452" cy="2009061"/>
            <a:chOff x="4154660" y="3634856"/>
            <a:chExt cx="7083578" cy="2506562"/>
          </a:xfrm>
        </p:grpSpPr>
        <p:sp>
          <p:nvSpPr>
            <p:cNvPr id="15" name="모서리가 둥근 직사각형 14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154660" y="3634856"/>
              <a:ext cx="7083578" cy="250656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983" y="4696229"/>
              <a:ext cx="347090" cy="49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189" y="1809427"/>
            <a:ext cx="3497437" cy="211020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755" y="2396656"/>
            <a:ext cx="467898" cy="4618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909" y="2828169"/>
            <a:ext cx="441134" cy="47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5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111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78~79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2" name="사각형: 둥근 모서리 68">
            <a:extLst>
              <a:ext uri="{FF2B5EF4-FFF2-40B4-BE49-F238E27FC236}">
                <a16:creationId xmlns="" xmlns:a16="http://schemas.microsoft.com/office/drawing/2014/main" id="{D2695FEE-2180-489A-97F3-7D18D4DFA36F}"/>
              </a:ext>
            </a:extLst>
          </p:cNvPr>
          <p:cNvSpPr/>
          <p:nvPr/>
        </p:nvSpPr>
        <p:spPr>
          <a:xfrm>
            <a:off x="2088777" y="1719071"/>
            <a:ext cx="4517763" cy="2647240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5" y="4366311"/>
            <a:ext cx="8194423" cy="60075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81" y="6041893"/>
            <a:ext cx="8148443" cy="29214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008388" y="4953446"/>
            <a:ext cx="7630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의       그래프와 같이 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연속적으로 변화하는 양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점으로 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표시하고</a:t>
            </a:r>
            <a:r>
              <a:rPr lang="en-US" altLang="ko-KR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점들을 선분으로 이어 그린 그래프를 </a:t>
            </a:r>
            <a:r>
              <a:rPr lang="ko-KR" altLang="en-US" sz="2400" b="1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꺾은선그래프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라고 합니다</a:t>
            </a:r>
            <a:r>
              <a:rPr lang="en-US" altLang="ko-KR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149" y="1816957"/>
            <a:ext cx="4090081" cy="24677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8" y="4930053"/>
            <a:ext cx="383192" cy="40401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427" y="4964876"/>
            <a:ext cx="370571" cy="39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5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5733878" y="4389987"/>
            <a:ext cx="2817172" cy="10556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가로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월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just"/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세로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어획량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5733878" y="4389987"/>
            <a:ext cx="2817172" cy="1055608"/>
            <a:chOff x="4664748" y="5846888"/>
            <a:chExt cx="2817172" cy="1259148"/>
          </a:xfrm>
        </p:grpSpPr>
        <p:sp>
          <p:nvSpPr>
            <p:cNvPr id="50" name="모서리가 둥근 직사각형 49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664748" y="5846888"/>
              <a:ext cx="2817172" cy="125914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409" y="6298370"/>
              <a:ext cx="323850" cy="38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111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78~79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5571953" y="2775335"/>
            <a:ext cx="3372916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꺾은선그래프의 가로와 세로는 각각 무엇을 나타내나요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5427937" y="2911893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24004" y="1445708"/>
            <a:ext cx="779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어느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나라의 오징어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어획량을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조사하여 나타낸 꺾은선그래프입니다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물음에 답해 봅시다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04" y="1341058"/>
            <a:ext cx="600719" cy="6360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365" y="2627576"/>
            <a:ext cx="4040031" cy="370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2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5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111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78~79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6731871" y="5877521"/>
            <a:ext cx="1390852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1000 t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6731870" y="5877523"/>
            <a:ext cx="1390854" cy="595751"/>
            <a:chOff x="4664748" y="5846887"/>
            <a:chExt cx="1390854" cy="710622"/>
          </a:xfrm>
        </p:grpSpPr>
        <p:sp>
          <p:nvSpPr>
            <p:cNvPr id="50" name="모서리가 둥근 직사각형 49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4664748" y="5846887"/>
              <a:ext cx="1390854" cy="71062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096" y="6008912"/>
              <a:ext cx="323850" cy="38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989178" y="5886388"/>
            <a:ext cx="7715993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세로 눈금 한 칸은 몇 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나타내나요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845163" y="6022946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68">
            <a:extLst>
              <a:ext uri="{FF2B5EF4-FFF2-40B4-BE49-F238E27FC236}">
                <a16:creationId xmlns="" xmlns:a16="http://schemas.microsoft.com/office/drawing/2014/main" id="{D2695FEE-2180-489A-97F3-7D18D4DFA36F}"/>
              </a:ext>
            </a:extLst>
          </p:cNvPr>
          <p:cNvSpPr/>
          <p:nvPr/>
        </p:nvSpPr>
        <p:spPr>
          <a:xfrm>
            <a:off x="2208420" y="1732087"/>
            <a:ext cx="4183536" cy="3878222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550" y="1830657"/>
            <a:ext cx="4040031" cy="370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9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1299</TotalTime>
  <Words>415</Words>
  <Application>Microsoft Office PowerPoint</Application>
  <PresentationFormat>화면 슬라이드 쇼(4:3)</PresentationFormat>
  <Paragraphs>81</Paragraphs>
  <Slides>13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Arial</vt:lpstr>
      <vt:lpstr>맑은 고딕</vt:lpstr>
      <vt:lpstr>나눔스퀘어라운드 Bold</vt:lpstr>
      <vt:lpstr>나눔스퀘어라운드 ExtraBold</vt:lpstr>
      <vt:lpstr>Wingdings</vt:lpstr>
      <vt:lpstr>Office 테마</vt:lpstr>
      <vt:lpstr>꺾은선그래프를 알아볼까요(1)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꺾은선그래프를 알아볼까요(1)</dc:title>
  <dc:creator>이름없음</dc:creator>
  <cp:lastModifiedBy>김미라</cp:lastModifiedBy>
  <cp:revision>2</cp:revision>
  <cp:lastPrinted>2020-10-02T06:00:39Z</cp:lastPrinted>
  <dcterms:created xsi:type="dcterms:W3CDTF">2020-08-03T17:24:52Z</dcterms:created>
  <dcterms:modified xsi:type="dcterms:W3CDTF">2021-06-13T06:07:12Z</dcterms:modified>
</cp:coreProperties>
</file>